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3827A-E2FA-4EF7-AFF2-E05083CA4F13}" type="datetimeFigureOut">
              <a:rPr lang="en-US" smtClean="0"/>
              <a:t>10/16/2016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7E71F-AB83-43B0-9220-9097A19D3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383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3827A-E2FA-4EF7-AFF2-E05083CA4F13}" type="datetimeFigureOut">
              <a:rPr lang="en-US" smtClean="0"/>
              <a:t>10/16/2016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7E71F-AB83-43B0-9220-9097A19D3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879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3827A-E2FA-4EF7-AFF2-E05083CA4F13}" type="datetimeFigureOut">
              <a:rPr lang="en-US" smtClean="0"/>
              <a:t>10/16/2016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7E71F-AB83-43B0-9220-9097A19D3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12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3827A-E2FA-4EF7-AFF2-E05083CA4F13}" type="datetimeFigureOut">
              <a:rPr lang="en-US" smtClean="0"/>
              <a:t>10/16/2016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7E71F-AB83-43B0-9220-9097A19D3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794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3827A-E2FA-4EF7-AFF2-E05083CA4F13}" type="datetimeFigureOut">
              <a:rPr lang="en-US" smtClean="0"/>
              <a:t>10/16/2016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7E71F-AB83-43B0-9220-9097A19D3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919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3827A-E2FA-4EF7-AFF2-E05083CA4F13}" type="datetimeFigureOut">
              <a:rPr lang="en-US" smtClean="0"/>
              <a:t>10/16/2016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7E71F-AB83-43B0-9220-9097A19D3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012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3827A-E2FA-4EF7-AFF2-E05083CA4F13}" type="datetimeFigureOut">
              <a:rPr lang="en-US" smtClean="0"/>
              <a:t>10/16/2016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7E71F-AB83-43B0-9220-9097A19D3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958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3827A-E2FA-4EF7-AFF2-E05083CA4F13}" type="datetimeFigureOut">
              <a:rPr lang="en-US" smtClean="0"/>
              <a:t>10/16/2016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7E71F-AB83-43B0-9220-9097A19D3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933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3827A-E2FA-4EF7-AFF2-E05083CA4F13}" type="datetimeFigureOut">
              <a:rPr lang="en-US" smtClean="0"/>
              <a:t>10/16/2016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7E71F-AB83-43B0-9220-9097A19D3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910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3827A-E2FA-4EF7-AFF2-E05083CA4F13}" type="datetimeFigureOut">
              <a:rPr lang="en-US" smtClean="0"/>
              <a:t>10/16/2016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7E71F-AB83-43B0-9220-9097A19D3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27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3827A-E2FA-4EF7-AFF2-E05083CA4F13}" type="datetimeFigureOut">
              <a:rPr lang="en-US" smtClean="0"/>
              <a:t>10/16/2016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7E71F-AB83-43B0-9220-9097A19D3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205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73827A-E2FA-4EF7-AFF2-E05083CA4F13}" type="datetimeFigureOut">
              <a:rPr lang="en-US" smtClean="0"/>
              <a:t>10/16/2016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B7E71F-AB83-43B0-9220-9097A19D3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251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436563"/>
            <a:ext cx="9144000" cy="2387600"/>
          </a:xfrm>
        </p:spPr>
        <p:txBody>
          <a:bodyPr/>
          <a:lstStyle/>
          <a:p>
            <a:r>
              <a:rPr lang="fr-FR" dirty="0" err="1" smtClean="0"/>
              <a:t>DengueVac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2971102"/>
            <a:ext cx="9144000" cy="3632898"/>
          </a:xfrm>
        </p:spPr>
        <p:txBody>
          <a:bodyPr>
            <a:normAutofit fontScale="92500" lnSpcReduction="10000"/>
          </a:bodyPr>
          <a:lstStyle/>
          <a:p>
            <a:r>
              <a:rPr lang="fr-FR" sz="4000" dirty="0" err="1" smtClean="0"/>
              <a:t>Get</a:t>
            </a:r>
            <a:r>
              <a:rPr lang="fr-FR" sz="4000" dirty="0" smtClean="0"/>
              <a:t> </a:t>
            </a:r>
            <a:r>
              <a:rPr lang="fr-FR" sz="4000" dirty="0" err="1" smtClean="0"/>
              <a:t>vaccinated</a:t>
            </a:r>
            <a:r>
              <a:rPr lang="fr-FR" sz="4000" dirty="0" smtClean="0"/>
              <a:t> </a:t>
            </a:r>
            <a:r>
              <a:rPr lang="fr-FR" sz="4000" dirty="0" err="1" smtClean="0"/>
              <a:t>before</a:t>
            </a:r>
            <a:r>
              <a:rPr lang="fr-FR" sz="4000" dirty="0" smtClean="0"/>
              <a:t> </a:t>
            </a:r>
            <a:r>
              <a:rPr lang="fr-FR" sz="4000" dirty="0" err="1" smtClean="0"/>
              <a:t>getting</a:t>
            </a:r>
            <a:r>
              <a:rPr lang="fr-FR" sz="4000" dirty="0" smtClean="0"/>
              <a:t> </a:t>
            </a:r>
            <a:r>
              <a:rPr lang="fr-FR" sz="4000" dirty="0" err="1" smtClean="0"/>
              <a:t>bitten</a:t>
            </a:r>
            <a:r>
              <a:rPr lang="fr-FR" sz="4000" dirty="0" smtClean="0"/>
              <a:t> !</a:t>
            </a:r>
          </a:p>
          <a:p>
            <a:endParaRPr lang="fr-FR" sz="4000" dirty="0"/>
          </a:p>
          <a:p>
            <a:r>
              <a:rPr lang="fr-FR" dirty="0" smtClean="0"/>
              <a:t>The 1st </a:t>
            </a:r>
            <a:r>
              <a:rPr lang="fr-FR" dirty="0" err="1" smtClean="0"/>
              <a:t>serious</a:t>
            </a:r>
            <a:r>
              <a:rPr lang="fr-FR" dirty="0" smtClean="0"/>
              <a:t> </a:t>
            </a:r>
            <a:r>
              <a:rPr lang="fr-FR" dirty="0" err="1" smtClean="0"/>
              <a:t>game</a:t>
            </a:r>
            <a:r>
              <a:rPr lang="fr-FR" dirty="0" smtClean="0"/>
              <a:t> to </a:t>
            </a:r>
            <a:r>
              <a:rPr lang="fr-FR" dirty="0" err="1" smtClean="0"/>
              <a:t>increase</a:t>
            </a:r>
            <a:r>
              <a:rPr lang="fr-FR" dirty="0" smtClean="0"/>
              <a:t> dengue vaccination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Sarina Yaghobian, </a:t>
            </a:r>
            <a:r>
              <a:rPr lang="fr-FR" dirty="0" err="1" smtClean="0"/>
              <a:t>Nisha</a:t>
            </a:r>
            <a:r>
              <a:rPr lang="fr-FR" dirty="0" smtClean="0"/>
              <a:t> Gautam, Ted Wong,</a:t>
            </a:r>
            <a:r>
              <a:rPr lang="fr-FR" dirty="0"/>
              <a:t> Jensen </a:t>
            </a:r>
            <a:r>
              <a:rPr lang="fr-FR" dirty="0" err="1" smtClean="0"/>
              <a:t>Mang</a:t>
            </a:r>
            <a:endParaRPr lang="fr-FR" dirty="0" smtClean="0"/>
          </a:p>
          <a:p>
            <a:r>
              <a:rPr lang="fr-FR" dirty="0" smtClean="0"/>
              <a:t> – </a:t>
            </a:r>
            <a:r>
              <a:rPr lang="fr-FR" dirty="0" err="1" smtClean="0"/>
              <a:t>Health</a:t>
            </a:r>
            <a:r>
              <a:rPr lang="fr-FR" dirty="0" smtClean="0"/>
              <a:t> Hack Sydney, </a:t>
            </a:r>
            <a:r>
              <a:rPr lang="fr-FR" dirty="0" err="1" smtClean="0"/>
              <a:t>Australia</a:t>
            </a:r>
            <a:r>
              <a:rPr lang="fr-FR" dirty="0" smtClean="0"/>
              <a:t> – 16 </a:t>
            </a:r>
            <a:r>
              <a:rPr lang="fr-FR" dirty="0" err="1" smtClean="0"/>
              <a:t>Oct</a:t>
            </a:r>
            <a:r>
              <a:rPr lang="fr-FR" dirty="0" smtClean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39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Dengue 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endParaRPr lang="en-US" dirty="0" smtClean="0"/>
          </a:p>
          <a:p>
            <a:pPr marL="0" indent="0" fontAlgn="base">
              <a:buNone/>
            </a:pPr>
            <a:r>
              <a:rPr lang="en-US" dirty="0" smtClean="0"/>
              <a:t>Mosquito-borne </a:t>
            </a:r>
            <a:r>
              <a:rPr lang="en-US" dirty="0"/>
              <a:t>viral </a:t>
            </a:r>
            <a:r>
              <a:rPr lang="en-US" dirty="0" smtClean="0"/>
              <a:t>infection</a:t>
            </a:r>
          </a:p>
          <a:p>
            <a:pPr marL="0" indent="0" fontAlgn="base">
              <a:buNone/>
            </a:pPr>
            <a:endParaRPr lang="en-US" dirty="0" smtClean="0"/>
          </a:p>
          <a:p>
            <a:pPr marL="0" indent="0" fontAlgn="base">
              <a:buNone/>
            </a:pPr>
            <a:r>
              <a:rPr lang="en-US" dirty="0" smtClean="0"/>
              <a:t>Flu-like illness to potentially </a:t>
            </a:r>
            <a:r>
              <a:rPr lang="en-US" dirty="0"/>
              <a:t>lethal </a:t>
            </a:r>
            <a:r>
              <a:rPr lang="en-US" dirty="0" smtClean="0"/>
              <a:t>complication</a:t>
            </a:r>
          </a:p>
          <a:p>
            <a:pPr marL="0" indent="0" fontAlgn="base">
              <a:buNone/>
            </a:pPr>
            <a:endParaRPr lang="en-US" dirty="0" smtClean="0"/>
          </a:p>
          <a:p>
            <a:pPr marL="0" indent="0" fontAlgn="base">
              <a:buNone/>
            </a:pPr>
            <a:r>
              <a:rPr lang="en-US" dirty="0" smtClean="0"/>
              <a:t>Dramatically increase of cases in recent decades</a:t>
            </a:r>
          </a:p>
          <a:p>
            <a:pPr marL="0" indent="0" fontAlgn="base">
              <a:buNone/>
            </a:pPr>
            <a:endParaRPr lang="en-US" dirty="0"/>
          </a:p>
          <a:p>
            <a:pPr marL="0" indent="0" fontAlgn="base">
              <a:buNone/>
            </a:pPr>
            <a:r>
              <a:rPr lang="en-US" dirty="0" smtClean="0"/>
              <a:t>No treatment</a:t>
            </a:r>
          </a:p>
          <a:p>
            <a:pPr marL="0" indent="0" fontAlgn="base">
              <a:buNone/>
            </a:pPr>
            <a:endParaRPr lang="fr-FR" dirty="0"/>
          </a:p>
          <a:p>
            <a:pPr marL="0" indent="0" algn="ctr" fontAlgn="base">
              <a:buNone/>
            </a:pPr>
            <a:r>
              <a:rPr lang="fr-FR" sz="3600" b="1" dirty="0" smtClean="0"/>
              <a:t>Major global public </a:t>
            </a:r>
            <a:r>
              <a:rPr lang="fr-FR" sz="3600" b="1" dirty="0" err="1" smtClean="0"/>
              <a:t>health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problem</a:t>
            </a:r>
            <a:endParaRPr lang="en-US" sz="3600" b="1" dirty="0" smtClean="0"/>
          </a:p>
          <a:p>
            <a:pPr fontAlgn="base"/>
            <a:endParaRPr lang="en-US" sz="3600" dirty="0" smtClean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9907" y="2615184"/>
            <a:ext cx="2777248" cy="18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33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the </a:t>
            </a:r>
            <a:r>
              <a:rPr lang="fr-FR" dirty="0" err="1" smtClean="0"/>
              <a:t>burden</a:t>
            </a:r>
            <a:r>
              <a:rPr lang="fr-FR" dirty="0" smtClean="0"/>
              <a:t> of Dengue ?</a:t>
            </a:r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18821" t="19688" r="20048" b="17462"/>
          <a:stretch/>
        </p:blipFill>
        <p:spPr>
          <a:xfrm>
            <a:off x="5382704" y="2849392"/>
            <a:ext cx="6809296" cy="3937907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66859" y="1127599"/>
            <a:ext cx="10515600" cy="5532437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 smtClean="0"/>
              <a:t>About </a:t>
            </a:r>
            <a:r>
              <a:rPr lang="en-US" b="1" dirty="0"/>
              <a:t>half of the world's population is </a:t>
            </a:r>
            <a:r>
              <a:rPr lang="en-US" b="1" dirty="0" smtClean="0"/>
              <a:t>at risk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err="1" smtClean="0"/>
              <a:t>Estimated</a:t>
            </a:r>
            <a:r>
              <a:rPr lang="fr-FR" dirty="0" smtClean="0"/>
              <a:t> 390 million people </a:t>
            </a:r>
            <a:r>
              <a:rPr lang="fr-FR" dirty="0" err="1" smtClean="0"/>
              <a:t>infected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year</a:t>
            </a:r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2.5 % of people die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$9 billion (US) </a:t>
            </a:r>
            <a:r>
              <a:rPr lang="fr-FR" dirty="0" err="1" smtClean="0"/>
              <a:t>cost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41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planned</a:t>
            </a:r>
            <a:r>
              <a:rPr lang="fr-FR" dirty="0" smtClean="0"/>
              <a:t> to </a:t>
            </a:r>
            <a:r>
              <a:rPr lang="fr-FR" dirty="0" err="1" smtClean="0"/>
              <a:t>prevent</a:t>
            </a:r>
            <a:r>
              <a:rPr lang="fr-FR" dirty="0" smtClean="0"/>
              <a:t> Dengue 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199" y="1325562"/>
            <a:ext cx="10417935" cy="5532437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endParaRPr lang="fr-FR" dirty="0"/>
          </a:p>
          <a:p>
            <a:pPr marL="0" indent="0" fontAlgn="base">
              <a:buNone/>
            </a:pPr>
            <a:r>
              <a:rPr lang="fr-FR" dirty="0" err="1" smtClean="0"/>
              <a:t>Reduce</a:t>
            </a:r>
            <a:r>
              <a:rPr lang="fr-FR" dirty="0" smtClean="0"/>
              <a:t> </a:t>
            </a:r>
            <a:r>
              <a:rPr lang="fr-FR" dirty="0" err="1" smtClean="0"/>
              <a:t>mortality</a:t>
            </a:r>
            <a:r>
              <a:rPr lang="fr-FR" dirty="0" smtClean="0"/>
              <a:t> by 50% and </a:t>
            </a:r>
            <a:r>
              <a:rPr lang="fr-FR" dirty="0" err="1" smtClean="0"/>
              <a:t>morbidity</a:t>
            </a:r>
            <a:r>
              <a:rPr lang="fr-FR" dirty="0" smtClean="0"/>
              <a:t> by 25% by 2020</a:t>
            </a:r>
          </a:p>
          <a:p>
            <a:pPr marL="0" indent="0" fontAlgn="base">
              <a:buNone/>
            </a:pPr>
            <a:endParaRPr lang="fr-FR" dirty="0"/>
          </a:p>
          <a:p>
            <a:pPr marL="0" indent="0" fontAlgn="base">
              <a:buNone/>
            </a:pPr>
            <a:r>
              <a:rPr lang="fr-FR" dirty="0" err="1" smtClean="0"/>
              <a:t>Vector</a:t>
            </a:r>
            <a:r>
              <a:rPr lang="fr-FR" dirty="0" smtClean="0"/>
              <a:t> control </a:t>
            </a:r>
          </a:p>
          <a:p>
            <a:pPr marL="0" indent="0" fontAlgn="base">
              <a:buNone/>
            </a:pPr>
            <a:endParaRPr lang="fr-FR" b="1" dirty="0"/>
          </a:p>
          <a:p>
            <a:pPr marL="0" indent="0" fontAlgn="base">
              <a:buNone/>
            </a:pPr>
            <a:r>
              <a:rPr lang="fr-FR" b="1" dirty="0" smtClean="0"/>
              <a:t>Vaccine introduction </a:t>
            </a:r>
          </a:p>
          <a:p>
            <a:pPr marL="0" indent="0" fontAlgn="base">
              <a:buNone/>
            </a:pPr>
            <a:endParaRPr lang="fr-FR" b="1" dirty="0"/>
          </a:p>
          <a:p>
            <a:pPr marL="0" indent="0" fontAlgn="base">
              <a:buNone/>
            </a:pPr>
            <a:r>
              <a:rPr lang="en-US" sz="3600" b="1" dirty="0" smtClean="0"/>
              <a:t>Communication to achieve behavioral outcomes</a:t>
            </a:r>
            <a:endParaRPr lang="en-US" sz="3600" b="1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34295" t="45525" r="51232" b="40632"/>
          <a:stretch/>
        </p:blipFill>
        <p:spPr>
          <a:xfrm>
            <a:off x="8483415" y="2653734"/>
            <a:ext cx="2870385" cy="154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b="1" dirty="0" smtClean="0"/>
              <a:t>WE</a:t>
            </a:r>
            <a:r>
              <a:rPr lang="fr-FR" dirty="0" smtClean="0"/>
              <a:t> do to </a:t>
            </a:r>
            <a:r>
              <a:rPr lang="fr-FR" dirty="0" err="1" smtClean="0"/>
              <a:t>prevent</a:t>
            </a:r>
            <a:r>
              <a:rPr lang="fr-FR" dirty="0" smtClean="0"/>
              <a:t> Dengue 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91372" y="1016469"/>
            <a:ext cx="10862428" cy="5532437"/>
          </a:xfrm>
        </p:spPr>
        <p:txBody>
          <a:bodyPr>
            <a:normAutofit lnSpcReduction="10000"/>
          </a:bodyPr>
          <a:lstStyle/>
          <a:p>
            <a:pPr marL="0" indent="0" fontAlgn="base">
              <a:buNone/>
            </a:pPr>
            <a:endParaRPr lang="fr-FR" dirty="0" smtClean="0"/>
          </a:p>
          <a:p>
            <a:pPr marL="0" indent="0" fontAlgn="base">
              <a:buNone/>
            </a:pPr>
            <a:r>
              <a:rPr lang="fr-FR" dirty="0" err="1" smtClean="0"/>
              <a:t>DengueVac</a:t>
            </a:r>
            <a:r>
              <a:rPr lang="fr-FR" dirty="0" smtClean="0"/>
              <a:t>: The 1st </a:t>
            </a:r>
            <a:r>
              <a:rPr lang="fr-FR" dirty="0" err="1" smtClean="0"/>
              <a:t>serious</a:t>
            </a:r>
            <a:r>
              <a:rPr lang="fr-FR" dirty="0" smtClean="0"/>
              <a:t> </a:t>
            </a:r>
            <a:r>
              <a:rPr lang="fr-FR" dirty="0" err="1" smtClean="0"/>
              <a:t>game</a:t>
            </a:r>
            <a:r>
              <a:rPr lang="fr-FR" dirty="0" smtClean="0"/>
              <a:t> to </a:t>
            </a:r>
            <a:r>
              <a:rPr lang="fr-FR" dirty="0" err="1" smtClean="0"/>
              <a:t>increase</a:t>
            </a:r>
            <a:r>
              <a:rPr lang="fr-FR" dirty="0" smtClean="0"/>
              <a:t> dengue vaccination</a:t>
            </a:r>
            <a:endParaRPr lang="en-US" dirty="0" smtClean="0"/>
          </a:p>
          <a:p>
            <a:pPr marL="0" indent="0" fontAlgn="base">
              <a:buNone/>
            </a:pPr>
            <a:endParaRPr lang="en-US" dirty="0" smtClean="0"/>
          </a:p>
          <a:p>
            <a:pPr marL="0" indent="0" fontAlgn="base">
              <a:buNone/>
            </a:pPr>
            <a:r>
              <a:rPr lang="fr-FR" dirty="0" err="1" smtClean="0"/>
              <a:t>Designed</a:t>
            </a:r>
            <a:r>
              <a:rPr lang="fr-FR" dirty="0" smtClean="0"/>
              <a:t> for </a:t>
            </a:r>
            <a:r>
              <a:rPr lang="fr-FR" dirty="0" err="1" smtClean="0"/>
              <a:t>children</a:t>
            </a:r>
            <a:r>
              <a:rPr lang="fr-FR" dirty="0" smtClean="0"/>
              <a:t> and parents</a:t>
            </a:r>
          </a:p>
          <a:p>
            <a:pPr marL="0" indent="0" fontAlgn="base">
              <a:buNone/>
            </a:pPr>
            <a:endParaRPr lang="fr-FR" dirty="0"/>
          </a:p>
          <a:p>
            <a:pPr marL="0" indent="0" fontAlgn="base">
              <a:buNone/>
            </a:pPr>
            <a:r>
              <a:rPr lang="fr-FR" dirty="0" err="1" smtClean="0"/>
              <a:t>Educational</a:t>
            </a:r>
            <a:r>
              <a:rPr lang="fr-FR" dirty="0" smtClean="0"/>
              <a:t> and </a:t>
            </a:r>
            <a:r>
              <a:rPr lang="fr-FR" dirty="0" err="1" smtClean="0"/>
              <a:t>Entertaining</a:t>
            </a:r>
            <a:endParaRPr lang="fr-FR" dirty="0" smtClean="0"/>
          </a:p>
          <a:p>
            <a:pPr marL="0" indent="0" fontAlgn="base">
              <a:buNone/>
            </a:pPr>
            <a:endParaRPr lang="fr-FR" dirty="0"/>
          </a:p>
          <a:p>
            <a:pPr marL="0" indent="0" fontAlgn="base">
              <a:buNone/>
            </a:pPr>
            <a:r>
              <a:rPr lang="fr-FR" dirty="0" smtClean="0"/>
              <a:t>Positive Influence on Vaccination </a:t>
            </a:r>
            <a:r>
              <a:rPr lang="fr-FR" dirty="0" err="1" smtClean="0"/>
              <a:t>Behaviour</a:t>
            </a:r>
            <a:endParaRPr lang="fr-FR" dirty="0"/>
          </a:p>
          <a:p>
            <a:pPr marL="0" indent="0" fontAlgn="base">
              <a:buNone/>
            </a:pPr>
            <a:endParaRPr lang="fr-FR" sz="3600" b="1" dirty="0" smtClean="0"/>
          </a:p>
          <a:p>
            <a:pPr marL="0" indent="0" fontAlgn="base">
              <a:buNone/>
            </a:pPr>
            <a:r>
              <a:rPr lang="fr-FR" sz="3600" b="1" dirty="0" err="1" smtClean="0"/>
              <a:t>Provide</a:t>
            </a:r>
            <a:r>
              <a:rPr lang="fr-FR" sz="3600" b="1" dirty="0" smtClean="0"/>
              <a:t> </a:t>
            </a:r>
            <a:r>
              <a:rPr lang="fr-FR" sz="3600" b="1" dirty="0" smtClean="0"/>
              <a:t>UNDERSTANDING and ACCEPTANCE </a:t>
            </a:r>
            <a:r>
              <a:rPr lang="fr-FR" sz="3600" b="1" dirty="0" smtClean="0"/>
              <a:t>to </a:t>
            </a:r>
            <a:r>
              <a:rPr lang="fr-FR" sz="3600" b="1" dirty="0" err="1" smtClean="0"/>
              <a:t>get</a:t>
            </a:r>
            <a:r>
              <a:rPr lang="fr-FR" sz="3600" b="1" dirty="0" smtClean="0"/>
              <a:t> dengue </a:t>
            </a:r>
            <a:r>
              <a:rPr lang="fr-FR" sz="3600" b="1" dirty="0" err="1" smtClean="0"/>
              <a:t>vaccinated</a:t>
            </a:r>
            <a:endParaRPr lang="fr-FR" sz="3600" b="1" dirty="0"/>
          </a:p>
        </p:txBody>
      </p:sp>
    </p:spTree>
    <p:extLst>
      <p:ext uri="{BB962C8B-B14F-4D97-AF65-F5344CB8AC3E}">
        <p14:creationId xmlns:p14="http://schemas.microsoft.com/office/powerpoint/2010/main" val="780555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smtClean="0"/>
              <a:t>How </a:t>
            </a:r>
            <a:r>
              <a:rPr lang="fr-FR" dirty="0" err="1" smtClean="0"/>
              <a:t>does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work</a:t>
            </a:r>
            <a:r>
              <a:rPr lang="fr-FR" dirty="0" smtClean="0"/>
              <a:t> 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77824" y="1348581"/>
            <a:ext cx="10436352" cy="5532437"/>
          </a:xfrm>
        </p:spPr>
        <p:txBody>
          <a:bodyPr>
            <a:normAutofit/>
          </a:bodyPr>
          <a:lstStyle/>
          <a:p>
            <a:pPr marL="0" indent="0" algn="ctr" fontAlgn="base">
              <a:buNone/>
            </a:pPr>
            <a:endParaRPr lang="fr-FR" sz="7200" dirty="0" smtClean="0"/>
          </a:p>
          <a:p>
            <a:pPr marL="0" indent="0" algn="ctr" fontAlgn="base">
              <a:buNone/>
            </a:pPr>
            <a:r>
              <a:rPr lang="fr-FR" sz="7200" dirty="0" err="1" smtClean="0"/>
              <a:t>Let’s</a:t>
            </a:r>
            <a:r>
              <a:rPr lang="fr-FR" sz="7200" dirty="0" smtClean="0"/>
              <a:t> </a:t>
            </a:r>
            <a:r>
              <a:rPr lang="fr-FR" sz="7200" dirty="0" err="1" smtClean="0"/>
              <a:t>play</a:t>
            </a:r>
            <a:r>
              <a:rPr lang="fr-FR" sz="7200" dirty="0" smtClean="0"/>
              <a:t> the </a:t>
            </a:r>
            <a:r>
              <a:rPr lang="fr-FR" sz="7200" dirty="0" err="1" smtClean="0"/>
              <a:t>game</a:t>
            </a:r>
            <a:r>
              <a:rPr lang="fr-FR" sz="7200" dirty="0" smtClean="0"/>
              <a:t> ! </a:t>
            </a:r>
            <a:endParaRPr lang="fr-FR" sz="7200" dirty="0"/>
          </a:p>
          <a:p>
            <a:pPr marL="0" indent="0" fontAlgn="base">
              <a:buNone/>
            </a:pP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30070" t="31123" r="47053" b="27663"/>
          <a:stretch/>
        </p:blipFill>
        <p:spPr>
          <a:xfrm>
            <a:off x="5067299" y="3862845"/>
            <a:ext cx="1955801" cy="20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62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err="1" smtClean="0"/>
              <a:t>Who</a:t>
            </a:r>
            <a:r>
              <a:rPr lang="fr-FR" dirty="0" smtClean="0"/>
              <a:t> </a:t>
            </a:r>
            <a:r>
              <a:rPr lang="fr-FR" dirty="0" err="1" smtClean="0"/>
              <a:t>might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interested</a:t>
            </a:r>
            <a:r>
              <a:rPr lang="fr-FR" dirty="0" smtClean="0"/>
              <a:t> ?</a:t>
            </a:r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8689" t="34838" r="64538" b="53455"/>
          <a:stretch/>
        </p:blipFill>
        <p:spPr>
          <a:xfrm>
            <a:off x="1074564" y="1707350"/>
            <a:ext cx="4052137" cy="99669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l="26736" t="24373" r="54644" b="31421"/>
          <a:stretch/>
        </p:blipFill>
        <p:spPr>
          <a:xfrm>
            <a:off x="9487966" y="3049847"/>
            <a:ext cx="1116054" cy="149047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/>
          <a:srcRect l="2871" t="12968" r="80884" b="73058"/>
          <a:stretch/>
        </p:blipFill>
        <p:spPr>
          <a:xfrm>
            <a:off x="4964783" y="5079223"/>
            <a:ext cx="2262433" cy="109472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5"/>
          <a:srcRect l="21705" t="40953" r="39317" b="37643"/>
          <a:stretch/>
        </p:blipFill>
        <p:spPr>
          <a:xfrm>
            <a:off x="6819216" y="1545653"/>
            <a:ext cx="3318235" cy="102496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6"/>
          <a:srcRect l="36616" t="47179" r="53936" b="43373"/>
          <a:stretch/>
        </p:blipFill>
        <p:spPr>
          <a:xfrm>
            <a:off x="1074564" y="5079223"/>
            <a:ext cx="1692636" cy="95210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7"/>
          <a:srcRect l="33565" t="46632" r="51381" b="42950"/>
          <a:stretch/>
        </p:blipFill>
        <p:spPr>
          <a:xfrm>
            <a:off x="1208510" y="3332475"/>
            <a:ext cx="1892122" cy="736531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8"/>
          <a:srcRect l="5707" t="13024" r="69987" b="77762"/>
          <a:stretch/>
        </p:blipFill>
        <p:spPr>
          <a:xfrm>
            <a:off x="4234328" y="3258376"/>
            <a:ext cx="4244006" cy="90497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9"/>
          <a:srcRect l="15598" t="9668" r="52372" b="76005"/>
          <a:stretch/>
        </p:blipFill>
        <p:spPr>
          <a:xfrm>
            <a:off x="8097949" y="5079223"/>
            <a:ext cx="3896088" cy="9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4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58000"/>
          </a:xfrm>
        </p:spPr>
        <p:txBody>
          <a:bodyPr>
            <a:normAutofit/>
          </a:bodyPr>
          <a:lstStyle/>
          <a:p>
            <a:pPr algn="ctr"/>
            <a:r>
              <a:rPr lang="fr-FR" dirty="0" err="1" smtClean="0"/>
              <a:t>Thank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/>
            </a:r>
            <a:br>
              <a:rPr lang="fr-FR" dirty="0" smtClean="0"/>
            </a:br>
            <a:endParaRPr lang="en-US" dirty="0"/>
          </a:p>
        </p:txBody>
      </p:sp>
      <p:pic>
        <p:nvPicPr>
          <p:cNvPr id="1026" name="Picture 2" descr="Image result for dengue pos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768" y="1799688"/>
            <a:ext cx="7507355" cy="41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03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183</Words>
  <Application>Microsoft Office PowerPoint</Application>
  <PresentationFormat>Widescreen</PresentationFormat>
  <Paragraphs>53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Thème Office</vt:lpstr>
      <vt:lpstr>DengueVac</vt:lpstr>
      <vt:lpstr>What is Dengue ?</vt:lpstr>
      <vt:lpstr>What is the burden of Dengue ?</vt:lpstr>
      <vt:lpstr>What is planned to prevent Dengue ?</vt:lpstr>
      <vt:lpstr>What can WE do to prevent Dengue ?</vt:lpstr>
      <vt:lpstr>How does it work ?</vt:lpstr>
      <vt:lpstr>Who might be interested ?</vt:lpstr>
      <vt:lpstr>Thank you      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DengueVac</dc:title>
  <dc:creator>Robin Ohannessian</dc:creator>
  <cp:lastModifiedBy>Sarina</cp:lastModifiedBy>
  <cp:revision>14</cp:revision>
  <dcterms:created xsi:type="dcterms:W3CDTF">2016-10-15T17:46:28Z</dcterms:created>
  <dcterms:modified xsi:type="dcterms:W3CDTF">2016-10-16T03:33:48Z</dcterms:modified>
</cp:coreProperties>
</file>